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31"/>
    <p:restoredTop sz="94720"/>
  </p:normalViewPr>
  <p:slideViewPr>
    <p:cSldViewPr snapToGrid="0">
      <p:cViewPr varScale="1">
        <p:scale>
          <a:sx n="174" d="100"/>
          <a:sy n="174" d="100"/>
        </p:scale>
        <p:origin x="208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9A81A-FA65-BE6A-6747-FBCBE59BF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F8B2E2-1A34-1517-B7DA-DF6FDA08F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3E2EA-9919-658C-CF39-A3983760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D87C4-DBC8-56DE-6371-6682372C5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4A47D-78D9-D7DA-9B97-312C59598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58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9DCF2-DF7F-09D3-C472-E1219701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5D14D-A86C-FA34-F195-23702F6D5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C79F5-7675-B56C-1861-A48D77A25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F1480-69C8-A4D5-2133-FE69FF73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E61CE-9D49-7B6C-F5B9-AD1807A5C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35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8CFE05-8FAA-0909-9979-7545FEDD9E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570FE-DE99-7060-B429-F54F8B9E2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5C8DE-BA04-2360-38DD-A8A39D925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6FB0E-B361-22A2-34E5-9A4D5AC71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03BC6-A991-2BC6-628F-A5628882C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18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5D07F-9266-C02F-6576-BD87A2C7F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F8AF9-40F7-829C-A403-98704A5E6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8EED3-F1D5-3376-9811-993AE1BBE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09E30-A34D-FD67-DF7E-DB4756C9C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416B5-09BD-EAE7-318D-54BA76448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87297-6911-E464-53C0-506CB5E6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9B8A8-35B8-3DF3-AFFA-84B7E3F6E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F0D4B-6CF4-106B-2206-17581B103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330F0-4D7D-2F52-E614-E4CB346B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CAF1-8690-10CD-E50D-B901007F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57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6E3F8-2B46-7A72-1C72-D520AC95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3DBE2-A1E1-937B-2CE4-28C9E91BFE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A1D95-A271-9345-0885-5B5E1DC26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FE0D2-8772-D144-3EA9-9E1476E44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1CDFC-481E-1AA4-43EC-4A05E4B45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1164B8-E779-2FB7-361C-EE0981CD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63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2F64A-0AE5-AB58-AE91-B6C2D20F8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76958-F36F-2D7B-F92B-B8A84B942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FF41B-C0BB-BD20-8021-D1E7A47B3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06891-1B00-4AF1-3488-CDFE47EEB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266C2-E5ED-ED30-EC44-6C1C6D5775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F539E2-F429-58BF-0E6A-FE6D450C6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E17A1F-5946-F3B1-618F-93B1FC13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D43E77-CCEC-BF03-AACD-28A46091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5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D5E6-3C65-A518-1CCC-5449FCB02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293EA3-FC8D-5027-4CC0-1DC03B9E9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C90838-4EC6-1072-6B9C-6DA43C0E7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D610F-9C1B-4213-11A4-25F789C4D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75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C7862-ED66-9A4B-69CA-6FD0632D8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1071E-0EEC-ECDC-15A6-A05490171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642FB-A36E-E0DB-D9BF-19F120DA4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91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F231-9810-4985-FCAA-E0D2F56E9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5B80A-B4A6-3B48-B1F3-46E771CC0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6D90-F71E-7ADB-8EEF-0D4B67F20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71F01-70E9-CA97-6CA7-923A33C5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5734B-0693-8F68-2805-AAAE280D8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69E77-E886-4C90-D58E-46A26455F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3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453A-C82F-330A-992E-E648941E9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B9A905-8A21-ADD0-2B11-55F2AFEEEE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60BA1-E969-A748-1565-F7B350CEC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57BDC-DC1E-1143-201B-A06CAC4FA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ABED39-8C04-1290-DAD8-B9665E06E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9BC44F-52AE-9E09-F802-CC91DD7A0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5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DDD29-14E6-F570-2601-B3522D16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E192A-30DF-6FF1-5331-CDDBE30EC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CBEB5-65CF-5348-DB4E-AFC25D21CC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B4B6E8-255D-DF4E-8018-4FDB620A44CF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0974B-C1B8-AC87-BB0A-77C2A6C47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A223D-FE66-B299-D773-336F253F9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9F261-1494-CF4A-A2CC-BFDEB1EF3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41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riting on a piece of paper&#10;&#10;Description automatically generated">
            <a:extLst>
              <a:ext uri="{FF2B5EF4-FFF2-40B4-BE49-F238E27FC236}">
                <a16:creationId xmlns:a16="http://schemas.microsoft.com/office/drawing/2014/main" id="{8479F3C8-B2BF-F555-9171-BCC078C45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28" y="738835"/>
            <a:ext cx="7772400" cy="5181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D98A6F-8EC0-A0C6-0CE3-BEF2B6C73CE8}"/>
              </a:ext>
            </a:extLst>
          </p:cNvPr>
          <p:cNvSpPr/>
          <p:nvPr/>
        </p:nvSpPr>
        <p:spPr>
          <a:xfrm>
            <a:off x="1062227" y="738835"/>
            <a:ext cx="4965498" cy="51816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10000"/>
                  <a:lumOff val="90000"/>
                </a:schemeClr>
              </a:gs>
              <a:gs pos="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1270000" dist="50800" dir="5400000" algn="ctr" rotWithShape="0">
              <a:schemeClr val="tx1">
                <a:alpha val="65000"/>
              </a:scheme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3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riting on a notebook&#10;&#10;Description automatically generated">
            <a:extLst>
              <a:ext uri="{FF2B5EF4-FFF2-40B4-BE49-F238E27FC236}">
                <a16:creationId xmlns:a16="http://schemas.microsoft.com/office/drawing/2014/main" id="{FD28EE77-E199-06D1-E39E-2613421F7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28" y="739416"/>
            <a:ext cx="7772400" cy="51810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D98A6F-8EC0-A0C6-0CE3-BEF2B6C73CE8}"/>
              </a:ext>
            </a:extLst>
          </p:cNvPr>
          <p:cNvSpPr/>
          <p:nvPr/>
        </p:nvSpPr>
        <p:spPr>
          <a:xfrm>
            <a:off x="1062228" y="738835"/>
            <a:ext cx="5565343" cy="51816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10000"/>
                  <a:lumOff val="90000"/>
                </a:schemeClr>
              </a:gs>
              <a:gs pos="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1270000" dist="50800" dir="5400000" algn="ctr" rotWithShape="0">
              <a:schemeClr val="tx1">
                <a:alpha val="65000"/>
              </a:scheme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47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and person writing on a whiteboard&#10;&#10;Description automatically generated">
            <a:extLst>
              <a:ext uri="{FF2B5EF4-FFF2-40B4-BE49-F238E27FC236}">
                <a16:creationId xmlns:a16="http://schemas.microsoft.com/office/drawing/2014/main" id="{C8884875-771D-970D-F3D8-CDDAA961C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28" y="738835"/>
            <a:ext cx="7772400" cy="51872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D98A6F-8EC0-A0C6-0CE3-BEF2B6C73CE8}"/>
              </a:ext>
            </a:extLst>
          </p:cNvPr>
          <p:cNvSpPr/>
          <p:nvPr/>
        </p:nvSpPr>
        <p:spPr>
          <a:xfrm>
            <a:off x="1062228" y="738835"/>
            <a:ext cx="4314444" cy="51816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10000"/>
                  <a:lumOff val="90000"/>
                </a:schemeClr>
              </a:gs>
              <a:gs pos="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1270000" dist="50800" dir="5400000" algn="ctr" rotWithShape="0">
              <a:schemeClr val="tx1">
                <a:alpha val="65000"/>
              </a:scheme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849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looking at a tablet&#10;&#10;Description automatically generated">
            <a:extLst>
              <a:ext uri="{FF2B5EF4-FFF2-40B4-BE49-F238E27FC236}">
                <a16:creationId xmlns:a16="http://schemas.microsoft.com/office/drawing/2014/main" id="{1F753933-5ABB-F741-BDFD-026692547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28" y="738835"/>
            <a:ext cx="7772400" cy="518320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D98A6F-8EC0-A0C6-0CE3-BEF2B6C73CE8}"/>
              </a:ext>
            </a:extLst>
          </p:cNvPr>
          <p:cNvSpPr/>
          <p:nvPr/>
        </p:nvSpPr>
        <p:spPr>
          <a:xfrm>
            <a:off x="1062228" y="738835"/>
            <a:ext cx="4314444" cy="51816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10000"/>
                  <a:lumOff val="90000"/>
                </a:schemeClr>
              </a:gs>
              <a:gs pos="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1270000" dist="50800" dir="5400000" algn="ctr" rotWithShape="0">
              <a:schemeClr val="tx1">
                <a:alpha val="65000"/>
              </a:scheme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362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Rowan Teh</dc:creator>
  <cp:lastModifiedBy>Rowan Teh</cp:lastModifiedBy>
  <cp:revision>1</cp:revision>
  <dcterms:created xsi:type="dcterms:W3CDTF">2024-05-14T22:24:58Z</dcterms:created>
  <dcterms:modified xsi:type="dcterms:W3CDTF">2024-05-14T22:39:30Z</dcterms:modified>
</cp:coreProperties>
</file>

<file path=docProps/thumbnail.jpeg>
</file>